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450" r:id="rId2"/>
    <p:sldId id="451" r:id="rId3"/>
    <p:sldId id="452" r:id="rId4"/>
    <p:sldId id="453" r:id="rId5"/>
    <p:sldId id="454" r:id="rId6"/>
    <p:sldId id="455" r:id="rId7"/>
    <p:sldId id="456" r:id="rId8"/>
    <p:sldId id="45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6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D7493-72E4-4BA1-9048-B18B93DDF799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AA54D-9E38-4042-96D3-F5A0F0A9F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95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 cstate="print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 cstate="print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 cstate="print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 cstate="print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 cstate="print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 cstate="print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 cstate="print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CE38E4D-051A-41E1-86A4-E56916468FD0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826188" y="526116"/>
            <a:ext cx="752475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3" y="1600779"/>
            <a:ext cx="770534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This is Modern </a:t>
            </a:r>
            <a:r>
              <a:rPr lang="en-US" sz="3200" dirty="0" smtClean="0">
                <a:solidFill>
                  <a:srgbClr val="0000FF"/>
                </a:solidFill>
              </a:rPr>
              <a:t>#8</a:t>
            </a:r>
            <a:endParaRPr lang="en-US" sz="3200" dirty="0" smtClean="0">
              <a:solidFill>
                <a:srgbClr val="0000FF"/>
              </a:solidFill>
            </a:endParaRPr>
          </a:p>
          <a:p>
            <a:endParaRPr lang="en-US" sz="3200" dirty="0">
              <a:solidFill>
                <a:srgbClr val="0000FF"/>
              </a:solidFill>
            </a:endParaRPr>
          </a:p>
          <a:p>
            <a:r>
              <a:rPr lang="en-US" sz="3200" dirty="0" smtClean="0">
                <a:solidFill>
                  <a:srgbClr val="0000FF"/>
                </a:solidFill>
              </a:rPr>
              <a:t>You should check your work, fix your work, write reminder notes if you need reminder notes. </a:t>
            </a:r>
          </a:p>
          <a:p>
            <a:endParaRPr lang="en-US" sz="3200" dirty="0">
              <a:solidFill>
                <a:srgbClr val="0000FF"/>
              </a:solidFill>
            </a:endParaRPr>
          </a:p>
          <a:p>
            <a:r>
              <a:rPr lang="en-US" sz="3200" dirty="0" smtClean="0">
                <a:solidFill>
                  <a:srgbClr val="0000FF"/>
                </a:solidFill>
              </a:rPr>
              <a:t>Make note of anything you have questions on and EMAIL me with them. </a:t>
            </a:r>
          </a:p>
        </p:txBody>
      </p:sp>
    </p:spTree>
    <p:extLst>
      <p:ext uri="{BB962C8B-B14F-4D97-AF65-F5344CB8AC3E}">
        <p14:creationId xmlns:p14="http://schemas.microsoft.com/office/powerpoint/2010/main" val="151957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3" y="714514"/>
            <a:ext cx="82553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Multiple Choice</a:t>
            </a:r>
          </a:p>
          <a:p>
            <a:endParaRPr lang="en-US" sz="3200" dirty="0">
              <a:solidFill>
                <a:srgbClr val="0000FF"/>
              </a:solidFill>
            </a:endParaRPr>
          </a:p>
          <a:p>
            <a:endParaRPr lang="en-US" sz="3200" dirty="0">
              <a:solidFill>
                <a:srgbClr val="0000FF"/>
              </a:solidFill>
            </a:endParaRPr>
          </a:p>
          <a:p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7" y="2509837"/>
            <a:ext cx="79343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9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3" y="714514"/>
            <a:ext cx="82553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Concept</a:t>
            </a:r>
            <a:endParaRPr lang="en-US" sz="3200" dirty="0" smtClean="0">
              <a:solidFill>
                <a:srgbClr val="0000FF"/>
              </a:solidFill>
            </a:endParaRPr>
          </a:p>
          <a:p>
            <a:endParaRPr lang="en-US" sz="3200" dirty="0">
              <a:solidFill>
                <a:srgbClr val="0000FF"/>
              </a:solidFill>
            </a:endParaRPr>
          </a:p>
          <a:p>
            <a:endParaRPr lang="en-US" sz="3200" dirty="0">
              <a:solidFill>
                <a:srgbClr val="0000FF"/>
              </a:solidFill>
            </a:endParaRPr>
          </a:p>
          <a:p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12" y="2214562"/>
            <a:ext cx="681037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5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3" y="714514"/>
            <a:ext cx="82553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Problem</a:t>
            </a:r>
          </a:p>
          <a:p>
            <a:endParaRPr lang="en-US" sz="3200" dirty="0">
              <a:solidFill>
                <a:srgbClr val="0000FF"/>
              </a:solidFill>
            </a:endParaRPr>
          </a:p>
          <a:p>
            <a:endParaRPr lang="en-US" sz="3200" dirty="0">
              <a:solidFill>
                <a:srgbClr val="0000FF"/>
              </a:solidFill>
            </a:endParaRPr>
          </a:p>
          <a:p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1628775"/>
            <a:ext cx="79819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1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3" y="714514"/>
            <a:ext cx="82553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Problem</a:t>
            </a:r>
          </a:p>
          <a:p>
            <a:endParaRPr lang="en-US" sz="3200" dirty="0">
              <a:solidFill>
                <a:srgbClr val="0000FF"/>
              </a:solidFill>
            </a:endParaRPr>
          </a:p>
          <a:p>
            <a:endParaRPr lang="en-US" sz="3200" dirty="0">
              <a:solidFill>
                <a:srgbClr val="0000FF"/>
              </a:solidFill>
            </a:endParaRPr>
          </a:p>
          <a:p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" y="1347694"/>
            <a:ext cx="8277225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3" y="714514"/>
            <a:ext cx="82553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Problem</a:t>
            </a:r>
          </a:p>
          <a:p>
            <a:endParaRPr lang="en-US" sz="3200" dirty="0">
              <a:solidFill>
                <a:srgbClr val="0000FF"/>
              </a:solidFill>
            </a:endParaRPr>
          </a:p>
          <a:p>
            <a:endParaRPr lang="en-US" sz="3200" dirty="0">
              <a:solidFill>
                <a:srgbClr val="0000FF"/>
              </a:solidFill>
            </a:endParaRPr>
          </a:p>
          <a:p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410" y="1313201"/>
            <a:ext cx="6822225" cy="522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4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3" y="714514"/>
            <a:ext cx="82553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Online 1 – Change in Atomic #</a:t>
            </a:r>
            <a:endParaRPr lang="en-US" sz="3200" dirty="0" smtClean="0">
              <a:solidFill>
                <a:srgbClr val="0000FF"/>
              </a:solidFill>
            </a:endParaRPr>
          </a:p>
          <a:p>
            <a:endParaRPr lang="en-US" sz="3200" dirty="0">
              <a:solidFill>
                <a:srgbClr val="0000FF"/>
              </a:solidFill>
            </a:endParaRPr>
          </a:p>
          <a:p>
            <a:endParaRPr lang="en-US" sz="3200" dirty="0">
              <a:solidFill>
                <a:srgbClr val="0000FF"/>
              </a:solidFill>
            </a:endParaRPr>
          </a:p>
          <a:p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23" y="1745564"/>
            <a:ext cx="7983855" cy="385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3" y="714514"/>
            <a:ext cx="82553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Online 2 – Radioactive Decay</a:t>
            </a:r>
            <a:endParaRPr lang="en-US" sz="3200" dirty="0" smtClean="0">
              <a:solidFill>
                <a:srgbClr val="0000FF"/>
              </a:solidFill>
            </a:endParaRPr>
          </a:p>
          <a:p>
            <a:endParaRPr lang="en-US" sz="3200" dirty="0">
              <a:solidFill>
                <a:srgbClr val="0000FF"/>
              </a:solidFill>
            </a:endParaRPr>
          </a:p>
          <a:p>
            <a:endParaRPr lang="en-US" sz="3200" dirty="0">
              <a:solidFill>
                <a:srgbClr val="0000FF"/>
              </a:solidFill>
            </a:endParaRPr>
          </a:p>
          <a:p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908" y="1351301"/>
            <a:ext cx="5553075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3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Expo">
      <a:majorFont>
        <a:latin typeface="Calibri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4252</TotalTime>
  <Words>56</Words>
  <Application>Microsoft Office PowerPoint</Application>
  <PresentationFormat>On-screen Show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Wingdings</vt:lpstr>
      <vt:lpstr>Expo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Physics</dc:title>
  <dc:creator>Karyn Libretto</dc:creator>
  <cp:lastModifiedBy>Denise</cp:lastModifiedBy>
  <cp:revision>267</cp:revision>
  <dcterms:created xsi:type="dcterms:W3CDTF">2011-04-10T23:50:56Z</dcterms:created>
  <dcterms:modified xsi:type="dcterms:W3CDTF">2020-03-26T20:19:43Z</dcterms:modified>
</cp:coreProperties>
</file>