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50" r:id="rId2"/>
    <p:sldId id="451" r:id="rId3"/>
    <p:sldId id="452" r:id="rId4"/>
    <p:sldId id="453" r:id="rId5"/>
    <p:sldId id="454" r:id="rId6"/>
    <p:sldId id="45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7493-72E4-4BA1-9048-B18B93DDF79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AA54D-9E38-4042-96D3-F5A0F0A9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 cstate="print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 cstate="print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 cstate="print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 cstate="print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 cstate="print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1600779"/>
            <a:ext cx="77053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is Modern </a:t>
            </a:r>
            <a:r>
              <a:rPr lang="en-US" sz="3200" dirty="0" smtClean="0">
                <a:solidFill>
                  <a:srgbClr val="0000FF"/>
                </a:solidFill>
              </a:rPr>
              <a:t>#2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You should check your work, fix your work, write reminder notes if you need reminder notes. 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Make note of anything you have questions on and EMAIL me with them. </a:t>
            </a:r>
          </a:p>
        </p:txBody>
      </p:sp>
    </p:spTree>
    <p:extLst>
      <p:ext uri="{BB962C8B-B14F-4D97-AF65-F5344CB8AC3E}">
        <p14:creationId xmlns:p14="http://schemas.microsoft.com/office/powerpoint/2010/main" val="15195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Multiple Choice and Concept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366962"/>
            <a:ext cx="70770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Problems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2800350"/>
            <a:ext cx="56292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Problems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438275"/>
            <a:ext cx="61912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Problems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62137"/>
            <a:ext cx="62484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Online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2138362"/>
            <a:ext cx="69056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4226</TotalTime>
  <Words>46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Wingdings</vt:lpstr>
      <vt:lpstr>Expo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Physics</dc:title>
  <dc:creator>Karyn Libretto</dc:creator>
  <cp:lastModifiedBy>Denise</cp:lastModifiedBy>
  <cp:revision>261</cp:revision>
  <dcterms:created xsi:type="dcterms:W3CDTF">2011-04-10T23:50:56Z</dcterms:created>
  <dcterms:modified xsi:type="dcterms:W3CDTF">2020-03-20T16:44:31Z</dcterms:modified>
</cp:coreProperties>
</file>