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4" r:id="rId1"/>
  </p:sldMasterIdLst>
  <p:notesMasterIdLst>
    <p:notesMasterId r:id="rId4"/>
  </p:notesMasterIdLst>
  <p:sldIdLst>
    <p:sldId id="440" r:id="rId2"/>
    <p:sldId id="44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16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14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9119C3-54BF-415B-B3EC-6B68A73ADF42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94079-F5F0-448B-A4F5-F1CF1AAFB3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27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9334D819-9F07-4261-B09B-9E467E5D9002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010138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6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0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0786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208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767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0172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987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57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8F1B69E8-23E9-4C1F-AA2B-3C5BA6EDBE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699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332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052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631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33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606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B69E8-23E9-4C1F-AA2B-3C5BA6EDBE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880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F1B69E8-23E9-4C1F-AA2B-3C5BA6EDBEAE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382A7F7-08BF-4252-8141-63FB96055B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98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  <p:sldLayoutId id="2147483829" r:id="rId15"/>
    <p:sldLayoutId id="2147483830" r:id="rId16"/>
    <p:sldLayoutId id="21474838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2003" y="1600779"/>
            <a:ext cx="770534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This is AP </a:t>
            </a:r>
            <a:r>
              <a:rPr lang="en-US" sz="3200" smtClean="0">
                <a:solidFill>
                  <a:srgbClr val="0000FF"/>
                </a:solidFill>
              </a:rPr>
              <a:t>Review </a:t>
            </a:r>
            <a:r>
              <a:rPr lang="en-US" sz="3200" smtClean="0">
                <a:solidFill>
                  <a:srgbClr val="0000FF"/>
                </a:solidFill>
              </a:rPr>
              <a:t>#7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>
              <a:solidFill>
                <a:srgbClr val="0000FF"/>
              </a:solidFill>
            </a:endParaRPr>
          </a:p>
          <a:p>
            <a:r>
              <a:rPr lang="en-US" sz="3200" dirty="0" smtClean="0">
                <a:solidFill>
                  <a:srgbClr val="0000FF"/>
                </a:solidFill>
              </a:rPr>
              <a:t>You should check your work, fix your work, write reminder notes if you need reminder notes. </a:t>
            </a:r>
          </a:p>
          <a:p>
            <a:endParaRPr lang="en-US" sz="3200" dirty="0">
              <a:solidFill>
                <a:srgbClr val="0000FF"/>
              </a:solidFill>
            </a:endParaRPr>
          </a:p>
          <a:p>
            <a:r>
              <a:rPr lang="en-US" sz="3200" dirty="0" smtClean="0">
                <a:solidFill>
                  <a:srgbClr val="0000FF"/>
                </a:solidFill>
              </a:rPr>
              <a:t>Make note of anything you have questions on and EMAIL me with them. </a:t>
            </a:r>
          </a:p>
        </p:txBody>
      </p:sp>
    </p:spTree>
    <p:extLst>
      <p:ext uri="{BB962C8B-B14F-4D97-AF65-F5344CB8AC3E}">
        <p14:creationId xmlns:p14="http://schemas.microsoft.com/office/powerpoint/2010/main" val="321116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55779" y="275602"/>
            <a:ext cx="8255387" cy="6001643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3200" dirty="0" smtClean="0">
                <a:solidFill>
                  <a:srgbClr val="0000FF"/>
                </a:solidFill>
              </a:rPr>
              <a:t>Multiple Choice</a:t>
            </a:r>
          </a:p>
          <a:p>
            <a:endParaRPr lang="en-US" sz="3200" dirty="0">
              <a:solidFill>
                <a:srgbClr val="0000FF"/>
              </a:solidFill>
            </a:endParaRPr>
          </a:p>
          <a:p>
            <a:pPr marL="514350" indent="-514350">
              <a:buFont typeface="+mj-lt"/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C</a:t>
            </a: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A</a:t>
            </a: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A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B</a:t>
            </a: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A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 startAt="27"/>
            </a:pPr>
            <a:r>
              <a:rPr lang="en-US" sz="3200" dirty="0">
                <a:solidFill>
                  <a:srgbClr val="0000FF"/>
                </a:solidFill>
              </a:rPr>
              <a:t>A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D</a:t>
            </a: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A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C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A</a:t>
            </a:r>
          </a:p>
          <a:p>
            <a:pPr marL="514350" indent="-514350">
              <a:buAutoNum type="arabicPeriod" startAt="27"/>
            </a:pPr>
            <a:endParaRPr lang="en-US" sz="3200" dirty="0">
              <a:solidFill>
                <a:srgbClr val="0000FF"/>
              </a:solidFill>
            </a:endParaRPr>
          </a:p>
          <a:p>
            <a:pPr marL="514350" indent="-514350">
              <a:buAutoNum type="arabicPeriod" startAt="27"/>
            </a:pP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D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C</a:t>
            </a: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C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B</a:t>
            </a: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A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C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A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A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A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A&amp;C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 startAt="27"/>
            </a:pPr>
            <a:endParaRPr lang="en-US" sz="3200" dirty="0">
              <a:solidFill>
                <a:srgbClr val="0000FF"/>
              </a:solidFill>
            </a:endParaRPr>
          </a:p>
          <a:p>
            <a:pPr marL="514350" indent="-514350">
              <a:buAutoNum type="arabicPeriod" startAt="27"/>
            </a:pP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A&amp;C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A&amp;C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A&amp;C</a:t>
            </a:r>
            <a:endParaRPr lang="en-US" sz="3200" dirty="0" smtClean="0">
              <a:solidFill>
                <a:srgbClr val="0000FF"/>
              </a:solidFill>
            </a:endParaRPr>
          </a:p>
          <a:p>
            <a:pPr marL="514350" indent="-514350">
              <a:buAutoNum type="arabicPeriod" startAt="27"/>
            </a:pPr>
            <a:r>
              <a:rPr lang="en-US" sz="3200" dirty="0" smtClean="0">
                <a:solidFill>
                  <a:srgbClr val="0000FF"/>
                </a:solidFill>
              </a:rPr>
              <a:t>A&amp;D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84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1356</TotalTime>
  <Words>65</Words>
  <Application>Microsoft Office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Corbel</vt:lpstr>
      <vt:lpstr>Parallax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 Optics</dc:title>
  <dc:creator>Karyn Libretto</dc:creator>
  <cp:lastModifiedBy>Denise</cp:lastModifiedBy>
  <cp:revision>217</cp:revision>
  <dcterms:created xsi:type="dcterms:W3CDTF">2011-03-27T16:05:43Z</dcterms:created>
  <dcterms:modified xsi:type="dcterms:W3CDTF">2020-03-20T17:12:29Z</dcterms:modified>
</cp:coreProperties>
</file>