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4"/>
  </p:notesMasterIdLst>
  <p:sldIdLst>
    <p:sldId id="440" r:id="rId2"/>
    <p:sldId id="44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3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19C3-54BF-415B-B3EC-6B68A73ADF42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94079-F5F0-448B-A4F5-F1CF1AAFB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101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7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8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9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3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3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0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8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1B69E8-23E9-4C1F-AA2B-3C5BA6EDBEA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1600779"/>
            <a:ext cx="77053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</a:t>
            </a:r>
            <a:r>
              <a:rPr lang="en-US" sz="3200" dirty="0" smtClean="0">
                <a:solidFill>
                  <a:srgbClr val="0000FF"/>
                </a:solidFill>
              </a:rPr>
              <a:t>AP Review #5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You should check your work, fix your work, write reminder notes if you need reminder notes. 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Make note of anything you have questions on and EMAIL me with them. </a:t>
            </a:r>
          </a:p>
        </p:txBody>
      </p:sp>
    </p:spTree>
    <p:extLst>
      <p:ext uri="{BB962C8B-B14F-4D97-AF65-F5344CB8AC3E}">
        <p14:creationId xmlns:p14="http://schemas.microsoft.com/office/powerpoint/2010/main" val="32111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5779" y="275602"/>
            <a:ext cx="8255387" cy="600164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Multiple </a:t>
            </a:r>
            <a:r>
              <a:rPr lang="en-US" sz="3200" dirty="0" smtClean="0">
                <a:solidFill>
                  <a:srgbClr val="0000FF"/>
                </a:solidFill>
              </a:rPr>
              <a:t>Choice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FF"/>
                </a:solidFill>
              </a:rPr>
              <a:t>D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1332</TotalTime>
  <Words>67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Parallax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Optics</dc:title>
  <dc:creator>Karyn Libretto</dc:creator>
  <cp:lastModifiedBy>Denise</cp:lastModifiedBy>
  <cp:revision>215</cp:revision>
  <dcterms:created xsi:type="dcterms:W3CDTF">2011-03-27T16:05:43Z</dcterms:created>
  <dcterms:modified xsi:type="dcterms:W3CDTF">2020-03-15T20:28:06Z</dcterms:modified>
</cp:coreProperties>
</file>